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85" r:id="rId5"/>
    <p:sldId id="287" r:id="rId6"/>
    <p:sldId id="288" r:id="rId7"/>
    <p:sldId id="301" r:id="rId8"/>
    <p:sldId id="296" r:id="rId9"/>
    <p:sldId id="292" r:id="rId10"/>
    <p:sldId id="302" r:id="rId11"/>
    <p:sldId id="293" r:id="rId12"/>
    <p:sldId id="306" r:id="rId13"/>
    <p:sldId id="307" r:id="rId14"/>
    <p:sldId id="295" r:id="rId15"/>
    <p:sldId id="304" r:id="rId16"/>
    <p:sldId id="305" r:id="rId17"/>
    <p:sldId id="300" r:id="rId18"/>
    <p:sldId id="294" r:id="rId19"/>
    <p:sldId id="297" r:id="rId20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5"/>
            <p14:sldId id="287"/>
            <p14:sldId id="288"/>
            <p14:sldId id="301"/>
            <p14:sldId id="296"/>
            <p14:sldId id="292"/>
            <p14:sldId id="302"/>
            <p14:sldId id="293"/>
            <p14:sldId id="306"/>
            <p14:sldId id="307"/>
            <p14:sldId id="295"/>
            <p14:sldId id="304"/>
            <p14:sldId id="305"/>
            <p14:sldId id="300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103B7A6E-B4B1-4998-940C-C58A627BFA82}"/>
    <pc:docChg chg="modSld modMainMaster">
      <pc:chgData name="Sheetal Jain" userId="51c8f061-299c-44fe-993f-a386b901f7f1" providerId="ADAL" clId="{103B7A6E-B4B1-4998-940C-C58A627BFA82}" dt="2021-02-04T11:02:11.402" v="5" actId="20577"/>
      <pc:docMkLst>
        <pc:docMk/>
      </pc:docMkLst>
      <pc:sldChg chg="modSp mod">
        <pc:chgData name="Sheetal Jain" userId="51c8f061-299c-44fe-993f-a386b901f7f1" providerId="ADAL" clId="{103B7A6E-B4B1-4998-940C-C58A627BFA82}" dt="2021-02-04T10:57:25.502" v="4" actId="20577"/>
        <pc:sldMkLst>
          <pc:docMk/>
          <pc:sldMk cId="3805295664" sldId="301"/>
        </pc:sldMkLst>
        <pc:graphicFrameChg chg="modGraphic">
          <ac:chgData name="Sheetal Jain" userId="51c8f061-299c-44fe-993f-a386b901f7f1" providerId="ADAL" clId="{103B7A6E-B4B1-4998-940C-C58A627BFA82}" dt="2021-02-04T10:57:25.502" v="4" actId="20577"/>
          <ac:graphicFrameMkLst>
            <pc:docMk/>
            <pc:sldMk cId="3805295664" sldId="301"/>
            <ac:graphicFrameMk id="29" creationId="{00000000-0000-0000-0000-000000000000}"/>
          </ac:graphicFrameMkLst>
        </pc:graphicFrameChg>
      </pc:sldChg>
      <pc:sldMasterChg chg="modSp mod">
        <pc:chgData name="Sheetal Jain" userId="51c8f061-299c-44fe-993f-a386b901f7f1" providerId="ADAL" clId="{103B7A6E-B4B1-4998-940C-C58A627BFA82}" dt="2021-02-04T11:02:11.402" v="5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103B7A6E-B4B1-4998-940C-C58A627BFA82}" dt="2021-02-04T11:02:11.402" v="5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Sheetal Jain" userId="51c8f061-299c-44fe-993f-a386b901f7f1" providerId="ADAL" clId="{9C238174-4D0C-465D-B47E-FF5D9BD138D0}"/>
    <pc:docChg chg="undo custSel addSld modSld modMainMaster modSection">
      <pc:chgData name="Sheetal Jain" userId="51c8f061-299c-44fe-993f-a386b901f7f1" providerId="ADAL" clId="{9C238174-4D0C-465D-B47E-FF5D9BD138D0}" dt="2020-10-09T08:40:49.333" v="503" actId="20577"/>
      <pc:docMkLst>
        <pc:docMk/>
      </pc:docMkLst>
      <pc:sldChg chg="modSp mod">
        <pc:chgData name="Sheetal Jain" userId="51c8f061-299c-44fe-993f-a386b901f7f1" providerId="ADAL" clId="{9C238174-4D0C-465D-B47E-FF5D9BD138D0}" dt="2020-10-09T06:28:38.057" v="70" actId="14100"/>
        <pc:sldMkLst>
          <pc:docMk/>
          <pc:sldMk cId="3755494897" sldId="287"/>
        </pc:sldMkLst>
        <pc:spChg chg="mod">
          <ac:chgData name="Sheetal Jain" userId="51c8f061-299c-44fe-993f-a386b901f7f1" providerId="ADAL" clId="{9C238174-4D0C-465D-B47E-FF5D9BD138D0}" dt="2020-10-09T06:28:38.057" v="70" actId="14100"/>
          <ac:spMkLst>
            <pc:docMk/>
            <pc:sldMk cId="3755494897" sldId="287"/>
            <ac:spMk id="5" creationId="{00000000-0000-0000-0000-000000000000}"/>
          </ac:spMkLst>
        </pc:spChg>
      </pc:sldChg>
      <pc:sldChg chg="modSp mod">
        <pc:chgData name="Sheetal Jain" userId="51c8f061-299c-44fe-993f-a386b901f7f1" providerId="ADAL" clId="{9C238174-4D0C-465D-B47E-FF5D9BD138D0}" dt="2020-10-09T06:31:10.274" v="79"/>
        <pc:sldMkLst>
          <pc:docMk/>
          <pc:sldMk cId="3301150614" sldId="288"/>
        </pc:sldMkLst>
        <pc:spChg chg="mod">
          <ac:chgData name="Sheetal Jain" userId="51c8f061-299c-44fe-993f-a386b901f7f1" providerId="ADAL" clId="{9C238174-4D0C-465D-B47E-FF5D9BD138D0}" dt="2020-10-09T06:31:10.274" v="79"/>
          <ac:spMkLst>
            <pc:docMk/>
            <pc:sldMk cId="3301150614" sldId="288"/>
            <ac:spMk id="3" creationId="{00000000-0000-0000-0000-000000000000}"/>
          </ac:spMkLst>
        </pc:spChg>
      </pc:sldChg>
      <pc:sldChg chg="addSp delSp modSp mod">
        <pc:chgData name="Sheetal Jain" userId="51c8f061-299c-44fe-993f-a386b901f7f1" providerId="ADAL" clId="{9C238174-4D0C-465D-B47E-FF5D9BD138D0}" dt="2020-10-09T06:35:33.797" v="140" actId="20577"/>
        <pc:sldMkLst>
          <pc:docMk/>
          <pc:sldMk cId="3443907824" sldId="292"/>
        </pc:sldMkLst>
        <pc:spChg chg="mod">
          <ac:chgData name="Sheetal Jain" userId="51c8f061-299c-44fe-993f-a386b901f7f1" providerId="ADAL" clId="{9C238174-4D0C-465D-B47E-FF5D9BD138D0}" dt="2020-10-09T06:35:33.797" v="140" actId="20577"/>
          <ac:spMkLst>
            <pc:docMk/>
            <pc:sldMk cId="3443907824" sldId="292"/>
            <ac:spMk id="5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34:35.811" v="104" actId="478"/>
          <ac:spMkLst>
            <pc:docMk/>
            <pc:sldMk cId="3443907824" sldId="292"/>
            <ac:spMk id="19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34:59.599" v="113" actId="1037"/>
          <ac:spMkLst>
            <pc:docMk/>
            <pc:sldMk cId="3443907824" sldId="292"/>
            <ac:spMk id="20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34:47.520" v="109" actId="1037"/>
          <ac:spMkLst>
            <pc:docMk/>
            <pc:sldMk cId="3443907824" sldId="292"/>
            <ac:spMk id="21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33:44.544" v="93" actId="478"/>
          <ac:spMkLst>
            <pc:docMk/>
            <pc:sldMk cId="3443907824" sldId="292"/>
            <ac:spMk id="22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33:42.452" v="92" actId="478"/>
          <ac:spMkLst>
            <pc:docMk/>
            <pc:sldMk cId="3443907824" sldId="292"/>
            <ac:spMk id="24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34:18.509" v="97" actId="478"/>
          <ac:spMkLst>
            <pc:docMk/>
            <pc:sldMk cId="3443907824" sldId="292"/>
            <ac:spMk id="30" creationId="{00000000-0000-0000-0000-000000000000}"/>
          </ac:spMkLst>
        </pc:spChg>
        <pc:picChg chg="add mod ord modCrop">
          <ac:chgData name="Sheetal Jain" userId="51c8f061-299c-44fe-993f-a386b901f7f1" providerId="ADAL" clId="{9C238174-4D0C-465D-B47E-FF5D9BD138D0}" dt="2020-10-09T06:34:12.382" v="96" actId="167"/>
          <ac:picMkLst>
            <pc:docMk/>
            <pc:sldMk cId="3443907824" sldId="292"/>
            <ac:picMk id="3" creationId="{598E2CCB-4EBA-42BF-8E04-CC33CDCE748B}"/>
          </ac:picMkLst>
        </pc:picChg>
        <pc:picChg chg="del">
          <ac:chgData name="Sheetal Jain" userId="51c8f061-299c-44fe-993f-a386b901f7f1" providerId="ADAL" clId="{9C238174-4D0C-465D-B47E-FF5D9BD138D0}" dt="2020-10-09T06:33:26.337" v="87" actId="478"/>
          <ac:picMkLst>
            <pc:docMk/>
            <pc:sldMk cId="3443907824" sldId="292"/>
            <ac:picMk id="9" creationId="{00000000-0000-0000-0000-000000000000}"/>
          </ac:picMkLst>
        </pc:picChg>
        <pc:picChg chg="del">
          <ac:chgData name="Sheetal Jain" userId="51c8f061-299c-44fe-993f-a386b901f7f1" providerId="ADAL" clId="{9C238174-4D0C-465D-B47E-FF5D9BD138D0}" dt="2020-10-09T06:33:25.144" v="86" actId="478"/>
          <ac:picMkLst>
            <pc:docMk/>
            <pc:sldMk cId="3443907824" sldId="292"/>
            <ac:picMk id="2051" creationId="{00000000-0000-0000-0000-000000000000}"/>
          </ac:picMkLst>
        </pc:picChg>
        <pc:cxnChg chg="del mod">
          <ac:chgData name="Sheetal Jain" userId="51c8f061-299c-44fe-993f-a386b901f7f1" providerId="ADAL" clId="{9C238174-4D0C-465D-B47E-FF5D9BD138D0}" dt="2020-10-09T06:34:20.317" v="98" actId="478"/>
          <ac:cxnSpMkLst>
            <pc:docMk/>
            <pc:sldMk cId="3443907824" sldId="292"/>
            <ac:cxnSpMk id="25" creationId="{00000000-0000-0000-0000-000000000000}"/>
          </ac:cxnSpMkLst>
        </pc:cxnChg>
        <pc:cxnChg chg="mod">
          <ac:chgData name="Sheetal Jain" userId="51c8f061-299c-44fe-993f-a386b901f7f1" providerId="ADAL" clId="{9C238174-4D0C-465D-B47E-FF5D9BD138D0}" dt="2020-10-09T06:34:59.599" v="113" actId="1037"/>
          <ac:cxnSpMkLst>
            <pc:docMk/>
            <pc:sldMk cId="3443907824" sldId="292"/>
            <ac:cxnSpMk id="29" creationId="{00000000-0000-0000-0000-000000000000}"/>
          </ac:cxnSpMkLst>
        </pc:cxnChg>
        <pc:cxnChg chg="mod">
          <ac:chgData name="Sheetal Jain" userId="51c8f061-299c-44fe-993f-a386b901f7f1" providerId="ADAL" clId="{9C238174-4D0C-465D-B47E-FF5D9BD138D0}" dt="2020-10-09T06:35:07.700" v="115" actId="14100"/>
          <ac:cxnSpMkLst>
            <pc:docMk/>
            <pc:sldMk cId="3443907824" sldId="292"/>
            <ac:cxnSpMk id="31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9C238174-4D0C-465D-B47E-FF5D9BD138D0}" dt="2020-10-09T06:41:15.784" v="176" actId="14100"/>
        <pc:sldMkLst>
          <pc:docMk/>
          <pc:sldMk cId="1028903536" sldId="293"/>
        </pc:sldMkLst>
        <pc:spChg chg="mod">
          <ac:chgData name="Sheetal Jain" userId="51c8f061-299c-44fe-993f-a386b901f7f1" providerId="ADAL" clId="{9C238174-4D0C-465D-B47E-FF5D9BD138D0}" dt="2020-10-09T06:38:29.277" v="146" actId="313"/>
          <ac:spMkLst>
            <pc:docMk/>
            <pc:sldMk cId="1028903536" sldId="293"/>
            <ac:spMk id="5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41:10.720" v="175" actId="1036"/>
          <ac:spMkLst>
            <pc:docMk/>
            <pc:sldMk cId="1028903536" sldId="293"/>
            <ac:spMk id="13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40:56.088" v="160" actId="478"/>
          <ac:spMkLst>
            <pc:docMk/>
            <pc:sldMk cId="1028903536" sldId="293"/>
            <ac:spMk id="26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40:59.054" v="161" actId="478"/>
          <ac:spMkLst>
            <pc:docMk/>
            <pc:sldMk cId="1028903536" sldId="293"/>
            <ac:spMk id="39" creationId="{00000000-0000-0000-0000-000000000000}"/>
          </ac:spMkLst>
        </pc:spChg>
        <pc:picChg chg="del">
          <ac:chgData name="Sheetal Jain" userId="51c8f061-299c-44fe-993f-a386b901f7f1" providerId="ADAL" clId="{9C238174-4D0C-465D-B47E-FF5D9BD138D0}" dt="2020-10-09T06:40:47.508" v="157" actId="478"/>
          <ac:picMkLst>
            <pc:docMk/>
            <pc:sldMk cId="1028903536" sldId="293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9C238174-4D0C-465D-B47E-FF5D9BD138D0}" dt="2020-10-09T06:41:03.127" v="162" actId="167"/>
          <ac:picMkLst>
            <pc:docMk/>
            <pc:sldMk cId="1028903536" sldId="293"/>
            <ac:picMk id="7" creationId="{EDADB9F5-A058-4945-BD6D-92B27F678B9E}"/>
          </ac:picMkLst>
        </pc:picChg>
        <pc:cxnChg chg="mod">
          <ac:chgData name="Sheetal Jain" userId="51c8f061-299c-44fe-993f-a386b901f7f1" providerId="ADAL" clId="{9C238174-4D0C-465D-B47E-FF5D9BD138D0}" dt="2020-10-09T06:41:15.784" v="176" actId="14100"/>
          <ac:cxnSpMkLst>
            <pc:docMk/>
            <pc:sldMk cId="1028903536" sldId="293"/>
            <ac:cxnSpMk id="16" creationId="{00000000-0000-0000-0000-000000000000}"/>
          </ac:cxnSpMkLst>
        </pc:cxnChg>
      </pc:sldChg>
      <pc:sldChg chg="modSp mod">
        <pc:chgData name="Sheetal Jain" userId="51c8f061-299c-44fe-993f-a386b901f7f1" providerId="ADAL" clId="{9C238174-4D0C-465D-B47E-FF5D9BD138D0}" dt="2020-10-09T07:01:33.706" v="419" actId="114"/>
        <pc:sldMkLst>
          <pc:docMk/>
          <pc:sldMk cId="2912374024" sldId="294"/>
        </pc:sldMkLst>
        <pc:spChg chg="mod">
          <ac:chgData name="Sheetal Jain" userId="51c8f061-299c-44fe-993f-a386b901f7f1" providerId="ADAL" clId="{9C238174-4D0C-465D-B47E-FF5D9BD138D0}" dt="2020-10-09T07:00:49.129" v="384" actId="1038"/>
          <ac:spMkLst>
            <pc:docMk/>
            <pc:sldMk cId="2912374024" sldId="294"/>
            <ac:spMk id="7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7:01:01.934" v="391" actId="1038"/>
          <ac:spMkLst>
            <pc:docMk/>
            <pc:sldMk cId="2912374024" sldId="294"/>
            <ac:spMk id="10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7:01:01.934" v="391" actId="1038"/>
          <ac:spMkLst>
            <pc:docMk/>
            <pc:sldMk cId="2912374024" sldId="294"/>
            <ac:spMk id="11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7:00:57.182" v="385" actId="14100"/>
          <ac:spMkLst>
            <pc:docMk/>
            <pc:sldMk cId="2912374024" sldId="294"/>
            <ac:spMk id="24" creationId="{00000000-0000-0000-0000-000000000000}"/>
          </ac:spMkLst>
        </pc:spChg>
        <pc:graphicFrameChg chg="modGraphic">
          <ac:chgData name="Sheetal Jain" userId="51c8f061-299c-44fe-993f-a386b901f7f1" providerId="ADAL" clId="{9C238174-4D0C-465D-B47E-FF5D9BD138D0}" dt="2020-10-09T07:01:33.706" v="419" actId="114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9C238174-4D0C-465D-B47E-FF5D9BD138D0}" dt="2020-10-09T06:56:51.734" v="325" actId="20577"/>
        <pc:sldMkLst>
          <pc:docMk/>
          <pc:sldMk cId="405251125" sldId="295"/>
        </pc:sldMkLst>
        <pc:graphicFrameChg chg="modGraphic">
          <ac:chgData name="Sheetal Jain" userId="51c8f061-299c-44fe-993f-a386b901f7f1" providerId="ADAL" clId="{9C238174-4D0C-465D-B47E-FF5D9BD138D0}" dt="2020-10-09T06:56:51.734" v="325" actId="20577"/>
          <ac:graphicFrameMkLst>
            <pc:docMk/>
            <pc:sldMk cId="405251125" sldId="295"/>
            <ac:graphicFrameMk id="2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9C238174-4D0C-465D-B47E-FF5D9BD138D0}" dt="2020-10-09T07:04:31.011" v="494" actId="20577"/>
        <pc:sldMkLst>
          <pc:docMk/>
          <pc:sldMk cId="1600860994" sldId="297"/>
        </pc:sldMkLst>
        <pc:graphicFrameChg chg="modGraphic">
          <ac:chgData name="Sheetal Jain" userId="51c8f061-299c-44fe-993f-a386b901f7f1" providerId="ADAL" clId="{9C238174-4D0C-465D-B47E-FF5D9BD138D0}" dt="2020-10-09T07:03:04.656" v="469" actId="20577"/>
          <ac:graphicFrameMkLst>
            <pc:docMk/>
            <pc:sldMk cId="1600860994" sldId="297"/>
            <ac:graphicFrameMk id="7" creationId="{00000000-0000-0000-0000-000000000000}"/>
          </ac:graphicFrameMkLst>
        </pc:graphicFrameChg>
        <pc:graphicFrameChg chg="modGraphic">
          <ac:chgData name="Sheetal Jain" userId="51c8f061-299c-44fe-993f-a386b901f7f1" providerId="ADAL" clId="{9C238174-4D0C-465D-B47E-FF5D9BD138D0}" dt="2020-10-09T07:04:31.011" v="494" actId="20577"/>
          <ac:graphicFrameMkLst>
            <pc:docMk/>
            <pc:sldMk cId="1600860994" sldId="297"/>
            <ac:graphicFrameMk id="9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9C238174-4D0C-465D-B47E-FF5D9BD138D0}" dt="2020-10-09T06:59:42.036" v="365" actId="20577"/>
        <pc:sldMkLst>
          <pc:docMk/>
          <pc:sldMk cId="3929043657" sldId="300"/>
        </pc:sldMkLst>
        <pc:graphicFrameChg chg="modGraphic">
          <ac:chgData name="Sheetal Jain" userId="51c8f061-299c-44fe-993f-a386b901f7f1" providerId="ADAL" clId="{9C238174-4D0C-465D-B47E-FF5D9BD138D0}" dt="2020-10-09T06:59:42.036" v="365" actId="20577"/>
          <ac:graphicFrameMkLst>
            <pc:docMk/>
            <pc:sldMk cId="3929043657" sldId="300"/>
            <ac:graphicFrameMk id="2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9C238174-4D0C-465D-B47E-FF5D9BD138D0}" dt="2020-10-09T06:30:36.731" v="78" actId="20577"/>
        <pc:sldMkLst>
          <pc:docMk/>
          <pc:sldMk cId="3805295664" sldId="301"/>
        </pc:sldMkLst>
        <pc:graphicFrameChg chg="modGraphic">
          <ac:chgData name="Sheetal Jain" userId="51c8f061-299c-44fe-993f-a386b901f7f1" providerId="ADAL" clId="{9C238174-4D0C-465D-B47E-FF5D9BD138D0}" dt="2020-10-09T06:30:36.731" v="78" actId="20577"/>
          <ac:graphicFrameMkLst>
            <pc:docMk/>
            <pc:sldMk cId="3805295664" sldId="301"/>
            <ac:graphicFrameMk id="29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9C238174-4D0C-465D-B47E-FF5D9BD138D0}" dt="2020-10-09T06:58:57.356" v="355" actId="113"/>
        <pc:sldMkLst>
          <pc:docMk/>
          <pc:sldMk cId="1020411202" sldId="305"/>
        </pc:sldMkLst>
        <pc:graphicFrameChg chg="modGraphic">
          <ac:chgData name="Sheetal Jain" userId="51c8f061-299c-44fe-993f-a386b901f7f1" providerId="ADAL" clId="{9C238174-4D0C-465D-B47E-FF5D9BD138D0}" dt="2020-10-09T06:58:57.356" v="355" actId="113"/>
          <ac:graphicFrameMkLst>
            <pc:docMk/>
            <pc:sldMk cId="1020411202" sldId="305"/>
            <ac:graphicFrameMk id="2" creationId="{00000000-0000-0000-0000-000000000000}"/>
          </ac:graphicFrameMkLst>
        </pc:graphicFrameChg>
      </pc:sldChg>
      <pc:sldChg chg="addSp delSp modSp mod">
        <pc:chgData name="Sheetal Jain" userId="51c8f061-299c-44fe-993f-a386b901f7f1" providerId="ADAL" clId="{9C238174-4D0C-465D-B47E-FF5D9BD138D0}" dt="2020-10-09T06:50:55.204" v="278" actId="1038"/>
        <pc:sldMkLst>
          <pc:docMk/>
          <pc:sldMk cId="1976370889" sldId="306"/>
        </pc:sldMkLst>
        <pc:spChg chg="mod">
          <ac:chgData name="Sheetal Jain" userId="51c8f061-299c-44fe-993f-a386b901f7f1" providerId="ADAL" clId="{9C238174-4D0C-465D-B47E-FF5D9BD138D0}" dt="2020-10-09T06:49:42.002" v="233" actId="6549"/>
          <ac:spMkLst>
            <pc:docMk/>
            <pc:sldMk cId="1976370889" sldId="306"/>
            <ac:spMk id="5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50:55.204" v="278" actId="1038"/>
          <ac:spMkLst>
            <pc:docMk/>
            <pc:sldMk cId="1976370889" sldId="306"/>
            <ac:spMk id="17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50:29.380" v="255" actId="14100"/>
          <ac:spMkLst>
            <pc:docMk/>
            <pc:sldMk cId="1976370889" sldId="306"/>
            <ac:spMk id="18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50:20.298" v="252" actId="14100"/>
          <ac:spMkLst>
            <pc:docMk/>
            <pc:sldMk cId="1976370889" sldId="306"/>
            <ac:spMk id="19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50:47.134" v="273" actId="1036"/>
          <ac:spMkLst>
            <pc:docMk/>
            <pc:sldMk cId="1976370889" sldId="306"/>
            <ac:spMk id="20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50:40.914" v="268" actId="14100"/>
          <ac:spMkLst>
            <pc:docMk/>
            <pc:sldMk cId="1976370889" sldId="306"/>
            <ac:spMk id="22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47:14.709" v="188" actId="478"/>
          <ac:spMkLst>
            <pc:docMk/>
            <pc:sldMk cId="1976370889" sldId="306"/>
            <ac:spMk id="24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49:54.090" v="237" actId="478"/>
          <ac:spMkLst>
            <pc:docMk/>
            <pc:sldMk cId="1976370889" sldId="306"/>
            <ac:spMk id="27" creationId="{00000000-0000-0000-0000-000000000000}"/>
          </ac:spMkLst>
        </pc:spChg>
        <pc:spChg chg="del mod">
          <ac:chgData name="Sheetal Jain" userId="51c8f061-299c-44fe-993f-a386b901f7f1" providerId="ADAL" clId="{9C238174-4D0C-465D-B47E-FF5D9BD138D0}" dt="2020-10-09T06:47:17.534" v="190" actId="478"/>
          <ac:spMkLst>
            <pc:docMk/>
            <pc:sldMk cId="1976370889" sldId="306"/>
            <ac:spMk id="29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49:52.750" v="236" actId="478"/>
          <ac:spMkLst>
            <pc:docMk/>
            <pc:sldMk cId="1976370889" sldId="306"/>
            <ac:spMk id="30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49:54.932" v="238" actId="478"/>
          <ac:spMkLst>
            <pc:docMk/>
            <pc:sldMk cId="1976370889" sldId="306"/>
            <ac:spMk id="32" creationId="{00000000-0000-0000-0000-000000000000}"/>
          </ac:spMkLst>
        </pc:spChg>
        <pc:picChg chg="add mod ord modCrop">
          <ac:chgData name="Sheetal Jain" userId="51c8f061-299c-44fe-993f-a386b901f7f1" providerId="ADAL" clId="{9C238174-4D0C-465D-B47E-FF5D9BD138D0}" dt="2020-10-09T06:50:50.663" v="275" actId="1076"/>
          <ac:picMkLst>
            <pc:docMk/>
            <pc:sldMk cId="1976370889" sldId="306"/>
            <ac:picMk id="3" creationId="{BA6521CB-8722-4B2A-8C76-99BB729CEE58}"/>
          </ac:picMkLst>
        </pc:picChg>
        <pc:picChg chg="del mod">
          <ac:chgData name="Sheetal Jain" userId="51c8f061-299c-44fe-993f-a386b901f7f1" providerId="ADAL" clId="{9C238174-4D0C-465D-B47E-FF5D9BD138D0}" dt="2020-10-09T06:49:51.436" v="235" actId="478"/>
          <ac:picMkLst>
            <pc:docMk/>
            <pc:sldMk cId="1976370889" sldId="306"/>
            <ac:picMk id="5122" creationId="{00000000-0000-0000-0000-000000000000}"/>
          </ac:picMkLst>
        </pc:picChg>
        <pc:picChg chg="del">
          <ac:chgData name="Sheetal Jain" userId="51c8f061-299c-44fe-993f-a386b901f7f1" providerId="ADAL" clId="{9C238174-4D0C-465D-B47E-FF5D9BD138D0}" dt="2020-10-09T06:46:28.762" v="177" actId="478"/>
          <ac:picMkLst>
            <pc:docMk/>
            <pc:sldMk cId="1976370889" sldId="306"/>
            <ac:picMk id="5123" creationId="{00000000-0000-0000-0000-000000000000}"/>
          </ac:picMkLst>
        </pc:picChg>
        <pc:picChg chg="del">
          <ac:chgData name="Sheetal Jain" userId="51c8f061-299c-44fe-993f-a386b901f7f1" providerId="ADAL" clId="{9C238174-4D0C-465D-B47E-FF5D9BD138D0}" dt="2020-10-09T06:46:29.890" v="178" actId="478"/>
          <ac:picMkLst>
            <pc:docMk/>
            <pc:sldMk cId="1976370889" sldId="306"/>
            <ac:picMk id="5124" creationId="{00000000-0000-0000-0000-000000000000}"/>
          </ac:picMkLst>
        </pc:picChg>
      </pc:sldChg>
      <pc:sldChg chg="addSp delSp modSp add mod">
        <pc:chgData name="Sheetal Jain" userId="51c8f061-299c-44fe-993f-a386b901f7f1" providerId="ADAL" clId="{9C238174-4D0C-465D-B47E-FF5D9BD138D0}" dt="2020-10-09T08:40:49.333" v="503" actId="20577"/>
        <pc:sldMkLst>
          <pc:docMk/>
          <pc:sldMk cId="827917454" sldId="307"/>
        </pc:sldMkLst>
        <pc:spChg chg="mod">
          <ac:chgData name="Sheetal Jain" userId="51c8f061-299c-44fe-993f-a386b901f7f1" providerId="ADAL" clId="{9C238174-4D0C-465D-B47E-FF5D9BD138D0}" dt="2020-10-09T08:40:49.333" v="503" actId="20577"/>
          <ac:spMkLst>
            <pc:docMk/>
            <pc:sldMk cId="827917454" sldId="307"/>
            <ac:spMk id="5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51:05.611" v="281" actId="478"/>
          <ac:spMkLst>
            <pc:docMk/>
            <pc:sldMk cId="827917454" sldId="307"/>
            <ac:spMk id="17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51:08.654" v="284" actId="478"/>
          <ac:spMkLst>
            <pc:docMk/>
            <pc:sldMk cId="827917454" sldId="307"/>
            <ac:spMk id="18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51:04.824" v="280" actId="478"/>
          <ac:spMkLst>
            <pc:docMk/>
            <pc:sldMk cId="827917454" sldId="307"/>
            <ac:spMk id="19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51:06.599" v="282" actId="478"/>
          <ac:spMkLst>
            <pc:docMk/>
            <pc:sldMk cId="827917454" sldId="307"/>
            <ac:spMk id="20" creationId="{00000000-0000-0000-0000-000000000000}"/>
          </ac:spMkLst>
        </pc:spChg>
        <pc:spChg chg="del">
          <ac:chgData name="Sheetal Jain" userId="51c8f061-299c-44fe-993f-a386b901f7f1" providerId="ADAL" clId="{9C238174-4D0C-465D-B47E-FF5D9BD138D0}" dt="2020-10-09T06:51:07.414" v="283" actId="478"/>
          <ac:spMkLst>
            <pc:docMk/>
            <pc:sldMk cId="827917454" sldId="307"/>
            <ac:spMk id="22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55:29.545" v="309" actId="1076"/>
          <ac:spMkLst>
            <pc:docMk/>
            <pc:sldMk cId="827917454" sldId="307"/>
            <ac:spMk id="27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55:06.484" v="300" actId="1036"/>
          <ac:spMkLst>
            <pc:docMk/>
            <pc:sldMk cId="827917454" sldId="307"/>
            <ac:spMk id="30" creationId="{00000000-0000-0000-0000-000000000000}"/>
          </ac:spMkLst>
        </pc:spChg>
        <pc:spChg chg="mod">
          <ac:chgData name="Sheetal Jain" userId="51c8f061-299c-44fe-993f-a386b901f7f1" providerId="ADAL" clId="{9C238174-4D0C-465D-B47E-FF5D9BD138D0}" dt="2020-10-09T06:55:25.766" v="308" actId="14100"/>
          <ac:spMkLst>
            <pc:docMk/>
            <pc:sldMk cId="827917454" sldId="307"/>
            <ac:spMk id="32" creationId="{00000000-0000-0000-0000-000000000000}"/>
          </ac:spMkLst>
        </pc:spChg>
        <pc:picChg chg="del">
          <ac:chgData name="Sheetal Jain" userId="51c8f061-299c-44fe-993f-a386b901f7f1" providerId="ADAL" clId="{9C238174-4D0C-465D-B47E-FF5D9BD138D0}" dt="2020-10-09T06:51:03.827" v="279" actId="478"/>
          <ac:picMkLst>
            <pc:docMk/>
            <pc:sldMk cId="827917454" sldId="307"/>
            <ac:picMk id="3" creationId="{BA6521CB-8722-4B2A-8C76-99BB729CEE58}"/>
          </ac:picMkLst>
        </pc:picChg>
        <pc:picChg chg="add mod ord modCrop">
          <ac:chgData name="Sheetal Jain" userId="51c8f061-299c-44fe-993f-a386b901f7f1" providerId="ADAL" clId="{9C238174-4D0C-465D-B47E-FF5D9BD138D0}" dt="2020-10-09T06:54:59.772" v="297" actId="167"/>
          <ac:picMkLst>
            <pc:docMk/>
            <pc:sldMk cId="827917454" sldId="307"/>
            <ac:picMk id="6" creationId="{FD6C9B59-CD8D-47E9-8610-1E7CF9D6F267}"/>
          </ac:picMkLst>
        </pc:picChg>
        <pc:picChg chg="del">
          <ac:chgData name="Sheetal Jain" userId="51c8f061-299c-44fe-993f-a386b901f7f1" providerId="ADAL" clId="{9C238174-4D0C-465D-B47E-FF5D9BD138D0}" dt="2020-10-09T06:54:42.669" v="292" actId="478"/>
          <ac:picMkLst>
            <pc:docMk/>
            <pc:sldMk cId="827917454" sldId="307"/>
            <ac:picMk id="5122" creationId="{00000000-0000-0000-0000-000000000000}"/>
          </ac:picMkLst>
        </pc:picChg>
      </pc:sldChg>
      <pc:sldMasterChg chg="modSp mod">
        <pc:chgData name="Sheetal Jain" userId="51c8f061-299c-44fe-993f-a386b901f7f1" providerId="ADAL" clId="{9C238174-4D0C-465D-B47E-FF5D9BD138D0}" dt="2020-10-09T06:28:50.685" v="72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9C238174-4D0C-465D-B47E-FF5D9BD138D0}" dt="2020-10-09T06:28:50.685" v="72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>
        <a:solidFill>
          <a:srgbClr val="DFE8F0"/>
        </a:solidFill>
      </dgm:spPr>
      <dgm:t>
        <a:bodyPr/>
        <a:lstStyle/>
        <a:p>
          <a:r>
            <a:rPr lang="en-US" b="1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dirty="0">
            <a:solidFill>
              <a:srgbClr val="294071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Financial Data to Calculate Ratios for COGS, PBT, GSA &amp; Other Expenses</a:t>
          </a:r>
          <a:r>
            <a:rPr lang="en-US" b="1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4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Manufacturing Data to Calculate Ratios for DM, DL, and MOH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4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4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4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4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4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4" custScaleX="130270">
        <dgm:presLayoutVars>
          <dgm:bulletEnabled val="1"/>
        </dgm:presLayoutVars>
      </dgm:prSet>
      <dgm:spPr/>
    </dgm:pt>
    <dgm:pt modelId="{40512E67-EEC1-46F9-9A73-D31D02786E22}" type="pres">
      <dgm:prSet presAssocID="{AAB4CF73-4B9B-4AA0-9074-16C2D2AE00A1}" presName="sp" presStyleCnt="0"/>
      <dgm:spPr/>
    </dgm:pt>
    <dgm:pt modelId="{AB13B87C-B0C0-4CFB-887F-5CA135075011}" type="pres">
      <dgm:prSet presAssocID="{7FCE83D9-631B-4420-BBFC-CA0AFA59F747}" presName="linNode" presStyleCnt="0"/>
      <dgm:spPr/>
    </dgm:pt>
    <dgm:pt modelId="{2639AEDE-6859-4E11-8204-43BAF1D89EF9}" type="pres">
      <dgm:prSet presAssocID="{7FCE83D9-631B-4420-BBFC-CA0AFA59F747}" presName="parentText" presStyleLbl="node1" presStyleIdx="3" presStyleCnt="4" custScaleX="40097">
        <dgm:presLayoutVars>
          <dgm:chMax val="1"/>
          <dgm:bulletEnabled val="1"/>
        </dgm:presLayoutVars>
      </dgm:prSet>
      <dgm:spPr/>
    </dgm:pt>
    <dgm:pt modelId="{DC8B7C8E-2596-42A3-9EC8-3C0F0902B542}" type="pres">
      <dgm:prSet presAssocID="{7FCE83D9-631B-4420-BBFC-CA0AFA59F747}" presName="descendantText" presStyleLbl="alignAccFollowNode1" presStyleIdx="3" presStyleCnt="4" custScaleX="130270">
        <dgm:presLayoutVars>
          <dgm:bulletEnabled val="1"/>
        </dgm:presLayoutVars>
      </dgm:prSet>
      <dgm:spPr/>
    </dgm:pt>
  </dgm:ptLst>
  <dgm:cxnLst>
    <dgm:cxn modelId="{9E41170A-4A8E-41CB-9AB8-2CACD21F91FC}" type="presOf" srcId="{D5197DDB-D5D2-499F-B255-CF7BB5AE2B43}" destId="{7DFE7FB1-56C2-4FE8-977E-803EFEB20831}" srcOrd="0" destOrd="0" presId="urn:microsoft.com/office/officeart/2005/8/layout/vList5"/>
    <dgm:cxn modelId="{5A1C590F-FB16-4646-923A-1E3769AA1DF2}" type="presOf" srcId="{F2881FB1-6580-4F21-A283-BFAA6F91D5D2}" destId="{61BA391A-C1A3-4C26-9905-BCC679A8D46D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8EF6864-DAAD-44C0-BF6C-BA01484DB032}" type="presOf" srcId="{6352CA33-6755-44BE-808F-400DA4CF80A7}" destId="{EA80A3C2-62BE-4159-AEC0-45C90F1FC31D}" srcOrd="0" destOrd="0" presId="urn:microsoft.com/office/officeart/2005/8/layout/vList5"/>
    <dgm:cxn modelId="{BD197651-E97D-4C37-A14F-89EDD0538623}" type="presOf" srcId="{DB9FB862-4759-4D6A-84F3-01524B92723B}" destId="{DC8B7C8E-2596-42A3-9EC8-3C0F0902B542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6BBCD74-A16E-4795-B58C-E95039D41689}" type="presOf" srcId="{9614A323-64B1-4077-A841-022051EC749A}" destId="{A60520D8-37DB-4FB8-BD82-6A2EB5B7DB22}" srcOrd="0" destOrd="0" presId="urn:microsoft.com/office/officeart/2005/8/layout/vList5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054DDAE7-5877-463A-BD94-B8950D85A1C2}" type="presOf" srcId="{9D72CDD3-5859-43DB-BD75-0C3C30E3DE62}" destId="{11F5BF76-220E-49DB-A754-25CDFEDCFD30}" srcOrd="0" destOrd="0" presId="urn:microsoft.com/office/officeart/2005/8/layout/vList5"/>
    <dgm:cxn modelId="{FAEE88EC-2CE5-438D-96B9-BB4A0D1232F5}" type="presOf" srcId="{7FCE83D9-631B-4420-BBFC-CA0AFA59F747}" destId="{2639AEDE-6859-4E11-8204-43BAF1D89EF9}" srcOrd="0" destOrd="0" presId="urn:microsoft.com/office/officeart/2005/8/layout/vList5"/>
    <dgm:cxn modelId="{37CEACF9-2D69-4574-9DA5-382F07DB174F}" type="presOf" srcId="{00C18FBF-3FF5-4C16-97CF-AF03740D7AB6}" destId="{63A580CE-5140-4AC1-B88E-97938524B8F2}" srcOrd="0" destOrd="0" presId="urn:microsoft.com/office/officeart/2005/8/layout/vList5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5FA75BFE-D0D9-4D97-8471-1A291092E650}" type="presOf" srcId="{B4F1B46E-22B2-4721-950C-8704487586DC}" destId="{79B8FC0C-79CB-4C19-8E0D-2B6A33327750}" srcOrd="0" destOrd="0" presId="urn:microsoft.com/office/officeart/2005/8/layout/vList5"/>
    <dgm:cxn modelId="{ABE5054C-9BB5-458C-8C63-D36C64A33B7A}" type="presParOf" srcId="{63A580CE-5140-4AC1-B88E-97938524B8F2}" destId="{12031DAE-5E2E-4F47-9AF9-0A41C3382A60}" srcOrd="0" destOrd="0" presId="urn:microsoft.com/office/officeart/2005/8/layout/vList5"/>
    <dgm:cxn modelId="{A321A6CA-1FEE-4E3C-B090-3D3D3D9AF46E}" type="presParOf" srcId="{12031DAE-5E2E-4F47-9AF9-0A41C3382A60}" destId="{79B8FC0C-79CB-4C19-8E0D-2B6A33327750}" srcOrd="0" destOrd="0" presId="urn:microsoft.com/office/officeart/2005/8/layout/vList5"/>
    <dgm:cxn modelId="{9DE2D391-8F06-4567-9F32-795A0028EE89}" type="presParOf" srcId="{12031DAE-5E2E-4F47-9AF9-0A41C3382A60}" destId="{11F5BF76-220E-49DB-A754-25CDFEDCFD30}" srcOrd="1" destOrd="0" presId="urn:microsoft.com/office/officeart/2005/8/layout/vList5"/>
    <dgm:cxn modelId="{9F16175D-824E-4BC7-8575-91EA75BF2BED}" type="presParOf" srcId="{63A580CE-5140-4AC1-B88E-97938524B8F2}" destId="{8247F90F-EBBD-4364-BE30-FF1A4D54BE94}" srcOrd="1" destOrd="0" presId="urn:microsoft.com/office/officeart/2005/8/layout/vList5"/>
    <dgm:cxn modelId="{BC64ABF9-B2B3-4EA6-BCB8-BE13FB7492D6}" type="presParOf" srcId="{63A580CE-5140-4AC1-B88E-97938524B8F2}" destId="{977B95BB-1DE7-40D3-A333-5E40B1479482}" srcOrd="2" destOrd="0" presId="urn:microsoft.com/office/officeart/2005/8/layout/vList5"/>
    <dgm:cxn modelId="{2BF3B2EE-FB9E-459E-8236-6E106AEB0E3E}" type="presParOf" srcId="{977B95BB-1DE7-40D3-A333-5E40B1479482}" destId="{61BA391A-C1A3-4C26-9905-BCC679A8D46D}" srcOrd="0" destOrd="0" presId="urn:microsoft.com/office/officeart/2005/8/layout/vList5"/>
    <dgm:cxn modelId="{53A4D96E-F798-4F73-BB70-665490D2DB9B}" type="presParOf" srcId="{977B95BB-1DE7-40D3-A333-5E40B1479482}" destId="{7DFE7FB1-56C2-4FE8-977E-803EFEB20831}" srcOrd="1" destOrd="0" presId="urn:microsoft.com/office/officeart/2005/8/layout/vList5"/>
    <dgm:cxn modelId="{AF1DB184-3A99-42CF-BAC5-31BC98BE241F}" type="presParOf" srcId="{63A580CE-5140-4AC1-B88E-97938524B8F2}" destId="{E7C6123D-2FF3-4C04-94B4-09E92A2D906D}" srcOrd="3" destOrd="0" presId="urn:microsoft.com/office/officeart/2005/8/layout/vList5"/>
    <dgm:cxn modelId="{D5DA523F-E411-4B77-974A-15990A4D9B2B}" type="presParOf" srcId="{63A580CE-5140-4AC1-B88E-97938524B8F2}" destId="{EEEF210A-895F-4647-8AD9-D8AA3E7F08D7}" srcOrd="4" destOrd="0" presId="urn:microsoft.com/office/officeart/2005/8/layout/vList5"/>
    <dgm:cxn modelId="{61EEAFD7-F817-413F-A9FC-27E38F1A8902}" type="presParOf" srcId="{EEEF210A-895F-4647-8AD9-D8AA3E7F08D7}" destId="{EA80A3C2-62BE-4159-AEC0-45C90F1FC31D}" srcOrd="0" destOrd="0" presId="urn:microsoft.com/office/officeart/2005/8/layout/vList5"/>
    <dgm:cxn modelId="{C9458339-FA3E-48BE-A4EF-F0B2BF5D38E0}" type="presParOf" srcId="{EEEF210A-895F-4647-8AD9-D8AA3E7F08D7}" destId="{A60520D8-37DB-4FB8-BD82-6A2EB5B7DB22}" srcOrd="1" destOrd="0" presId="urn:microsoft.com/office/officeart/2005/8/layout/vList5"/>
    <dgm:cxn modelId="{608B0D6C-B272-4727-96AA-8CA55556D570}" type="presParOf" srcId="{63A580CE-5140-4AC1-B88E-97938524B8F2}" destId="{40512E67-EEC1-46F9-9A73-D31D02786E22}" srcOrd="5" destOrd="0" presId="urn:microsoft.com/office/officeart/2005/8/layout/vList5"/>
    <dgm:cxn modelId="{974F6635-BA79-4066-871C-766818C52A93}" type="presParOf" srcId="{63A580CE-5140-4AC1-B88E-97938524B8F2}" destId="{AB13B87C-B0C0-4CFB-887F-5CA135075011}" srcOrd="6" destOrd="0" presId="urn:microsoft.com/office/officeart/2005/8/layout/vList5"/>
    <dgm:cxn modelId="{CAEB0AE9-FE51-470E-974E-7F5A0261BADA}" type="presParOf" srcId="{AB13B87C-B0C0-4CFB-887F-5CA135075011}" destId="{2639AEDE-6859-4E11-8204-43BAF1D89EF9}" srcOrd="0" destOrd="0" presId="urn:microsoft.com/office/officeart/2005/8/layout/vList5"/>
    <dgm:cxn modelId="{27CE8A06-94C0-4878-9AD7-65E64928965D}" type="presParOf" srcId="{AB13B87C-B0C0-4CFB-887F-5CA135075011}" destId="{DC8B7C8E-2596-42A3-9EC8-3C0F0902B5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374001" y="-3691860"/>
          <a:ext cx="848504" cy="8448761"/>
        </a:xfrm>
        <a:prstGeom prst="round2SameRect">
          <a:avLst/>
        </a:prstGeom>
        <a:solidFill>
          <a:srgbClr val="DFE8F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sz="2400" kern="1200" dirty="0">
            <a:solidFill>
              <a:srgbClr val="294071"/>
            </a:solidFill>
          </a:endParaRPr>
        </a:p>
      </dsp:txBody>
      <dsp:txXfrm rot="-5400000">
        <a:off x="1573873" y="149689"/>
        <a:ext cx="8407340" cy="765662"/>
      </dsp:txXfrm>
    </dsp:sp>
    <dsp:sp modelId="{79B8FC0C-79CB-4C19-8E0D-2B6A33327750}">
      <dsp:nvSpPr>
        <dsp:cNvPr id="0" name=""/>
        <dsp:cNvSpPr/>
      </dsp:nvSpPr>
      <dsp:spPr>
        <a:xfrm>
          <a:off x="111079" y="2205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>
        <a:off x="162855" y="53981"/>
        <a:ext cx="1359241" cy="957078"/>
      </dsp:txXfrm>
    </dsp:sp>
    <dsp:sp modelId="{7DFE7FB1-56C2-4FE8-977E-803EFEB20831}">
      <dsp:nvSpPr>
        <dsp:cNvPr id="0" name=""/>
        <dsp:cNvSpPr/>
      </dsp:nvSpPr>
      <dsp:spPr>
        <a:xfrm rot="5400000">
          <a:off x="5374001" y="-2578197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Identify Data Sources for Financial and Manufacturing Information Related to Industry Code</a:t>
          </a:r>
        </a:p>
      </dsp:txBody>
      <dsp:txXfrm rot="-5400000">
        <a:off x="1573873" y="1263352"/>
        <a:ext cx="8407340" cy="765662"/>
      </dsp:txXfrm>
    </dsp:sp>
    <dsp:sp modelId="{61BA391A-C1A3-4C26-9905-BCC679A8D46D}">
      <dsp:nvSpPr>
        <dsp:cNvPr id="0" name=""/>
        <dsp:cNvSpPr/>
      </dsp:nvSpPr>
      <dsp:spPr>
        <a:xfrm>
          <a:off x="111079" y="1115867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2</a:t>
          </a:r>
        </a:p>
      </dsp:txBody>
      <dsp:txXfrm>
        <a:off x="162855" y="1167643"/>
        <a:ext cx="1359241" cy="957078"/>
      </dsp:txXfrm>
    </dsp:sp>
    <dsp:sp modelId="{A60520D8-37DB-4FB8-BD82-6A2EB5B7DB22}">
      <dsp:nvSpPr>
        <dsp:cNvPr id="0" name=""/>
        <dsp:cNvSpPr/>
      </dsp:nvSpPr>
      <dsp:spPr>
        <a:xfrm rot="5400000">
          <a:off x="5374001" y="-1464535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Use Financial Data to Calculate Ratios for COGS, PBT, GSA &amp; Other Expenses</a:t>
          </a:r>
          <a:r>
            <a:rPr lang="en-US" sz="2400" b="1" kern="1200" dirty="0"/>
            <a:t>	</a:t>
          </a:r>
        </a:p>
      </dsp:txBody>
      <dsp:txXfrm rot="-5400000">
        <a:off x="1573873" y="2377014"/>
        <a:ext cx="8407340" cy="765662"/>
      </dsp:txXfrm>
    </dsp:sp>
    <dsp:sp modelId="{EA80A3C2-62BE-4159-AEC0-45C90F1FC31D}">
      <dsp:nvSpPr>
        <dsp:cNvPr id="0" name=""/>
        <dsp:cNvSpPr/>
      </dsp:nvSpPr>
      <dsp:spPr>
        <a:xfrm>
          <a:off x="111079" y="2229529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3</a:t>
          </a:r>
        </a:p>
      </dsp:txBody>
      <dsp:txXfrm>
        <a:off x="162855" y="2281305"/>
        <a:ext cx="1359241" cy="957078"/>
      </dsp:txXfrm>
    </dsp:sp>
    <dsp:sp modelId="{DC8B7C8E-2596-42A3-9EC8-3C0F0902B542}">
      <dsp:nvSpPr>
        <dsp:cNvPr id="0" name=""/>
        <dsp:cNvSpPr/>
      </dsp:nvSpPr>
      <dsp:spPr>
        <a:xfrm rot="5400000">
          <a:off x="5374001" y="-350873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Use Manufacturing Data to Calculate Ratios for DM, DL, and MOH</a:t>
          </a:r>
        </a:p>
      </dsp:txBody>
      <dsp:txXfrm rot="-5400000">
        <a:off x="1573873" y="3490676"/>
        <a:ext cx="8407340" cy="765662"/>
      </dsp:txXfrm>
    </dsp:sp>
    <dsp:sp modelId="{2639AEDE-6859-4E11-8204-43BAF1D89EF9}">
      <dsp:nvSpPr>
        <dsp:cNvPr id="0" name=""/>
        <dsp:cNvSpPr/>
      </dsp:nvSpPr>
      <dsp:spPr>
        <a:xfrm>
          <a:off x="111079" y="3343192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4</a:t>
          </a:r>
        </a:p>
      </dsp:txBody>
      <dsp:txXfrm>
        <a:off x="162855" y="3394968"/>
        <a:ext cx="1359241" cy="95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04-02-2021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85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532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19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42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sic.stats.gov.my/bi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sm.gov.my/v1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sm.gov.my/v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Build an Industry Cost Profile (ICP) for a product in Malaysia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25636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21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6C9B59-CD8D-47E9-8610-1E7CF9D6F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3" t="22079" r="26277" b="35627"/>
          <a:stretch/>
        </p:blipFill>
        <p:spPr>
          <a:xfrm>
            <a:off x="3709987" y="1295400"/>
            <a:ext cx="8001000" cy="464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219200"/>
            <a:ext cx="2776118" cy="4876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8. Extract ‘Cost of Raw Materials’ data from Table 8 for the industry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596187" y="4495800"/>
            <a:ext cx="804476" cy="2869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519987" y="2532412"/>
            <a:ext cx="804476" cy="363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86187" y="4495800"/>
            <a:ext cx="17526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2791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676400"/>
            <a:ext cx="6400800" cy="19431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i="1" dirty="0">
                <a:solidFill>
                  <a:schemeClr val="bg1"/>
                </a:solidFill>
              </a:rPr>
              <a:t>Steps: 9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9. Calculate the DM ratio as percentage of Gross Output (We use this value for Total Sales)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43322" y="1600200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US" sz="28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11985"/>
              </p:ext>
            </p:extLst>
          </p:nvPr>
        </p:nvGraphicFramePr>
        <p:xfrm>
          <a:off x="4167187" y="1905000"/>
          <a:ext cx="6261100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Cost of raw materials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9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17,697,529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9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Value</a:t>
                      </a:r>
                      <a:r>
                        <a:rPr lang="en-US" sz="19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of Gross Output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28,857,370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Direct Material (DM)</a:t>
                      </a:r>
                      <a:endParaRPr lang="en-US" sz="19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61.33%</a:t>
                      </a:r>
                      <a:endParaRPr lang="en-US" sz="19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7" y="2724150"/>
            <a:ext cx="171450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4319587" y="2971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Steps: 10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10.  Use the India Ministry of Statistics to calculate the Direct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to Total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ratio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br>
              <a:rPr lang="en-IN" sz="2000" dirty="0">
                <a:solidFill>
                  <a:schemeClr val="bg1"/>
                </a:solidFill>
              </a:rPr>
            </a:br>
            <a:r>
              <a:rPr lang="en-IN" sz="2000" dirty="0">
                <a:solidFill>
                  <a:schemeClr val="bg1"/>
                </a:solidFill>
              </a:rPr>
              <a:t>See the procedure: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946" y="4371600"/>
            <a:ext cx="2362200" cy="1038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tx1"/>
                </a:solidFill>
              </a:rPr>
              <a:t>Direct-to-Total Labor Ratio from India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3936" y="1600200"/>
            <a:ext cx="655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en-US" sz="28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30556" r="23779" b="25000"/>
          <a:stretch/>
        </p:blipFill>
        <p:spPr bwMode="auto">
          <a:xfrm>
            <a:off x="4167187" y="1676400"/>
            <a:ext cx="69725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1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8006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Steps: 11 – 12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11.  Apply the Direct to Total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ratio to ‘Salaries &amp; wages paid’ to obtain an estimate of Direct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cost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12. Use the Direct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cost to calculate the Direct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Ratio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06809"/>
              </p:ext>
            </p:extLst>
          </p:nvPr>
        </p:nvGraphicFramePr>
        <p:xfrm>
          <a:off x="4167187" y="1905000"/>
          <a:ext cx="6261100" cy="34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Salaries &amp; Wages Paid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3,367,498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to Total Labor</a:t>
                      </a:r>
                      <a:r>
                        <a:rPr lang="en-US" sz="20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20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x       51.50%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Labor Cost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1,764,261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</a:t>
                      </a:r>
                      <a:r>
                        <a:rPr lang="en-US" sz="20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Labor Cost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1,764,261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Value of Gross Output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28,857,370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Labor Ratio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6.01%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9407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9407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7" y="4095750"/>
            <a:ext cx="171450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319587" y="2971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19587" y="4383088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</p:spTree>
    <p:extLst>
      <p:ext uri="{BB962C8B-B14F-4D97-AF65-F5344CB8AC3E}">
        <p14:creationId xmlns:p14="http://schemas.microsoft.com/office/powerpoint/2010/main" val="102041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676400"/>
            <a:ext cx="6400800" cy="2373064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i="1" dirty="0">
                <a:solidFill>
                  <a:schemeClr val="bg1"/>
                </a:solidFill>
              </a:rPr>
              <a:t>Steps: 13</a:t>
            </a:r>
          </a:p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13. Calculate MOH by deduction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43936" y="2209800"/>
            <a:ext cx="655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r>
              <a:rPr lang="en-US" sz="28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391464"/>
              </p:ext>
            </p:extLst>
          </p:nvPr>
        </p:nvGraphicFramePr>
        <p:xfrm>
          <a:off x="4167187" y="1905000"/>
          <a:ext cx="6261100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Cost</a:t>
                      </a:r>
                      <a:r>
                        <a:rPr lang="en-US" sz="1900" baseline="0" dirty="0">
                          <a:solidFill>
                            <a:srgbClr val="294071"/>
                          </a:solidFill>
                        </a:rPr>
                        <a:t> of Goods Sold (COGS)</a:t>
                      </a:r>
                      <a:endParaRPr lang="en-US" sz="1900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77.60%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less </a:t>
                      </a:r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61.33%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less</a:t>
                      </a:r>
                      <a:r>
                        <a:rPr lang="en-US" sz="1900" baseline="0" dirty="0">
                          <a:solidFill>
                            <a:srgbClr val="294071"/>
                          </a:solidFill>
                        </a:rPr>
                        <a:t> </a:t>
                      </a:r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6.01%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294071"/>
                          </a:solidFill>
                        </a:rPr>
                        <a:t>Manufacturing</a:t>
                      </a:r>
                      <a:r>
                        <a:rPr lang="en-US" sz="1900" b="1" baseline="0" dirty="0">
                          <a:solidFill>
                            <a:srgbClr val="294071"/>
                          </a:solidFill>
                        </a:rPr>
                        <a:t> Overhead (MOH)</a:t>
                      </a:r>
                      <a:endParaRPr lang="en-US" sz="19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294071"/>
                          </a:solidFill>
                        </a:rPr>
                        <a:t>10.26%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319587" y="32766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96023" y="2971800"/>
            <a:ext cx="2476500" cy="76988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i="1" dirty="0">
                <a:solidFill>
                  <a:schemeClr val="tx1"/>
                </a:solidFill>
              </a:rPr>
              <a:t>MOH = COGS – DM –DL</a:t>
            </a:r>
          </a:p>
        </p:txBody>
      </p:sp>
      <p:sp>
        <p:nvSpPr>
          <p:cNvPr id="18" name="Minus 17"/>
          <p:cNvSpPr/>
          <p:nvPr/>
        </p:nvSpPr>
        <p:spPr>
          <a:xfrm>
            <a:off x="9272587" y="2743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inus 23"/>
          <p:cNvSpPr/>
          <p:nvPr/>
        </p:nvSpPr>
        <p:spPr>
          <a:xfrm>
            <a:off x="9272587" y="3124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43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1905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15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4816"/>
              </p:ext>
            </p:extLst>
          </p:nvPr>
        </p:nvGraphicFramePr>
        <p:xfrm>
          <a:off x="2490787" y="213360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61.33%</a:t>
                      </a:r>
                      <a:endParaRPr lang="en-US" sz="110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10.26%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77.60%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17.80%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24787" y="2569753"/>
            <a:ext cx="263286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94071"/>
                </a:solidFill>
              </a:rPr>
              <a:t>Ratios calculated from Department of statistics Malaysia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77187" y="3562350"/>
            <a:ext cx="2667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94071"/>
                </a:solidFill>
              </a:rPr>
              <a:t>Ratios calculated from companies’ financial data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740540" y="2517327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1" name="Right Brace 10"/>
          <p:cNvSpPr/>
          <p:nvPr/>
        </p:nvSpPr>
        <p:spPr>
          <a:xfrm>
            <a:off x="7736516" y="3466259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87" y="3429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7" y="43434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“Plastics product manufacturing”</a:t>
            </a: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summary of ICP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16</a:t>
            </a:fld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816598"/>
              </p:ext>
            </p:extLst>
          </p:nvPr>
        </p:nvGraphicFramePr>
        <p:xfrm>
          <a:off x="3252787" y="1600200"/>
          <a:ext cx="5486400" cy="1497330"/>
        </p:xfrm>
        <a:graphic>
          <a:graphicData uri="http://schemas.openxmlformats.org/drawingml/2006/table">
            <a:tbl>
              <a:tblPr/>
              <a:tblGrid>
                <a:gridCol w="99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 Element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of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Calculation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Order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61.33%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E / F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6.01%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(C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* D)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F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MOH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10.26%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COGS - DM - DL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18288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77.60%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GSA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17.80%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Total - COGS - 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4.60%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B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64623"/>
              </p:ext>
            </p:extLst>
          </p:nvPr>
        </p:nvGraphicFramePr>
        <p:xfrm>
          <a:off x="2033587" y="3657600"/>
          <a:ext cx="9144000" cy="1828800"/>
        </p:xfrm>
        <a:graphic>
          <a:graphicData uri="http://schemas.openxmlformats.org/drawingml/2006/table">
            <a:tbl>
              <a:tblPr/>
              <a:tblGrid>
                <a:gridCol w="37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5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3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SUMMARY OF DATA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Data point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sng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Source</a:t>
                      </a:r>
                    </a:p>
                  </a:txBody>
                  <a:tcPr marL="18288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77.60%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Average of representative firm's financials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Profit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Before Tax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4.60%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Average of representative firm's financials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Salaries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and wages paid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3,367,498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Report on Annual Survey of Manufacturing industries, Malaysia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: Code 222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Direct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Labor / Total Labor ratio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51.50%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India Annual Survey of Industries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of raw materials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17,697,529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Report on Annual Survey of Manufacturing industries, Malaysia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: Code 222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Value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of Gross Output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28,857,370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Report on Annual Survey of Manufacturing industries, Malaysia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: Code 222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86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6482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1. 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and click below “MSIC DESCRIPTION”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2. Search product or service of interest – for our example we will use Manufacture of Plastic Products - 2220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00086" y="1881227"/>
            <a:ext cx="2209800" cy="6680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2"/>
              </a:rPr>
              <a:t>msic.stats.gov.my/bi/</a:t>
            </a:r>
            <a:endParaRPr lang="en-US" sz="2000" dirty="0">
              <a:solidFill>
                <a:srgbClr val="29407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t="17299" r="17920" b="25347"/>
          <a:stretch/>
        </p:blipFill>
        <p:spPr bwMode="auto">
          <a:xfrm>
            <a:off x="4056623" y="1524000"/>
            <a:ext cx="6587564" cy="354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2795587" y="3352800"/>
            <a:ext cx="449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95587" y="4277380"/>
            <a:ext cx="4419600" cy="1854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64380"/>
              </p:ext>
            </p:extLst>
          </p:nvPr>
        </p:nvGraphicFramePr>
        <p:xfrm>
          <a:off x="3938587" y="1714500"/>
          <a:ext cx="7819719" cy="3479389"/>
        </p:xfrm>
        <a:graphic>
          <a:graphicData uri="http://schemas.openxmlformats.org/drawingml/2006/table">
            <a:tbl>
              <a:tblPr/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122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143000"/>
            <a:ext cx="2971800" cy="51816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Malaysian government economic statistics are found at: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Financial data of companies can be found at: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i="1" dirty="0">
                <a:solidFill>
                  <a:schemeClr val="bg1"/>
                </a:solidFill>
              </a:rPr>
              <a:t>Additionally, we will use Economic Statistics from India as a proxy to estimate direct labor ratios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8053387" y="2402555"/>
            <a:ext cx="3086101" cy="102194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294071"/>
                </a:solidFill>
                <a:latin typeface="Cambria" panose="02040503050406030204" pitchFamily="18" charset="0"/>
              </a:rPr>
              <a:t>Manufacturing data</a:t>
            </a:r>
          </a:p>
          <a:p>
            <a:pPr algn="ctr"/>
            <a:r>
              <a:rPr lang="en-US" sz="2000" dirty="0">
                <a:solidFill>
                  <a:srgbClr val="294071"/>
                </a:solidFill>
                <a:latin typeface="Cambria" panose="02040503050406030204" pitchFamily="18" charset="0"/>
              </a:rPr>
              <a:t>Source: Malaysia Department of Statistics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984092" y="3488408"/>
            <a:ext cx="3086101" cy="100739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294071"/>
                </a:solidFill>
                <a:latin typeface="Cambria" panose="02040503050406030204" pitchFamily="18" charset="0"/>
              </a:rPr>
              <a:t>Financial data</a:t>
            </a:r>
          </a:p>
          <a:p>
            <a:pPr algn="ctr"/>
            <a:r>
              <a:rPr lang="en-US" sz="2000" dirty="0">
                <a:solidFill>
                  <a:srgbClr val="294071"/>
                </a:solidFill>
                <a:latin typeface="Cambria" panose="02040503050406030204" pitchFamily="18" charset="0"/>
              </a:rPr>
              <a:t>Source: Financial reports of companies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Identify Data Sources for Financial and Manufacturing Information Related to Industry Code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sp>
        <p:nvSpPr>
          <p:cNvPr id="23" name="Right Brace 22"/>
          <p:cNvSpPr/>
          <p:nvPr/>
        </p:nvSpPr>
        <p:spPr>
          <a:xfrm>
            <a:off x="7603092" y="3303077"/>
            <a:ext cx="297895" cy="990600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4" name="Right Brace 23"/>
          <p:cNvSpPr/>
          <p:nvPr/>
        </p:nvSpPr>
        <p:spPr>
          <a:xfrm>
            <a:off x="7603092" y="2152376"/>
            <a:ext cx="297895" cy="1086789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90987" y="4443459"/>
            <a:ext cx="3352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0987" y="3308520"/>
            <a:ext cx="34290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09587" y="2285999"/>
            <a:ext cx="2362200" cy="439397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rgbClr val="294071"/>
                </a:solidFill>
                <a:hlinkClick r:id="rId2"/>
              </a:rPr>
              <a:t>https://www.dosm.gov.my/v1/</a:t>
            </a:r>
            <a:endParaRPr lang="en-US" sz="1600" dirty="0">
              <a:solidFill>
                <a:srgbClr val="29407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9587" y="4114800"/>
            <a:ext cx="2547518" cy="380999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rgbClr val="294071"/>
                </a:solidFill>
              </a:rPr>
              <a:t>google.com/finance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0987" y="5410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*You will use these data sources to express DM, DL, MOH, COGS, GSA &amp; Other Expenses and PBT as </a:t>
            </a:r>
            <a:r>
              <a:rPr lang="en-US" u="sng" dirty="0"/>
              <a:t>ratios</a:t>
            </a:r>
            <a:r>
              <a:rPr lang="en-US" dirty="0"/>
              <a:t>, in the form of percentages of Total Sales.</a:t>
            </a:r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From each firms’ Income Statement, use multiple year averages to calculate COGS, GSA &amp; Other Expenses and PBT.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Use as many firms as you judge necessary to get an accurate representation of the industry you are modelling.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0" name="Rounded Rectangle 19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37494" y="5008486"/>
            <a:ext cx="2307211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85412" y="5048665"/>
            <a:ext cx="2496975" cy="82254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GSA &amp; O. Exp. %  = Total sales (100%) – COGS % – PBT %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86187" y="1649973"/>
            <a:ext cx="7696200" cy="2965515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41277"/>
              </p:ext>
            </p:extLst>
          </p:nvPr>
        </p:nvGraphicFramePr>
        <p:xfrm>
          <a:off x="4471987" y="2030973"/>
          <a:ext cx="5848765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75.5%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76.1%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74.0%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75.2%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18.4%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18.6%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19.1%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18.7%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5.3%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4624387" y="3631173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0987" y="425120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firm operating in the Plastics Product Manufacturing Industry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0987" y="1765727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Core Molding Technologies (CMT)*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𝐶𝑂𝐺𝑆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𝐶𝑂𝐺𝑆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6485444" y="5042441"/>
            <a:ext cx="2177543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𝑃𝐵𝑇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𝑃𝐵𝑇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Average the ratios of the selected firms to create your industry ratios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38882"/>
              </p:ext>
            </p:extLst>
          </p:nvPr>
        </p:nvGraphicFramePr>
        <p:xfrm>
          <a:off x="4471987" y="2364105"/>
          <a:ext cx="6172199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77.6%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624387" y="3964305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4787" y="48768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data for illustration purposes only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0987" y="2135505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Selected firms in Plastics product manufacturing industry*</a:t>
            </a:r>
          </a:p>
        </p:txBody>
      </p:sp>
    </p:spTree>
    <p:extLst>
      <p:ext uri="{BB962C8B-B14F-4D97-AF65-F5344CB8AC3E}">
        <p14:creationId xmlns:p14="http://schemas.microsoft.com/office/powerpoint/2010/main" val="222490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E2CCB-4EBA-42BF-8E04-CC33CDCE7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1" t="8602" r="9905" b="17276"/>
          <a:stretch/>
        </p:blipFill>
        <p:spPr>
          <a:xfrm>
            <a:off x="3938588" y="1219200"/>
            <a:ext cx="7696200" cy="5029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066800"/>
            <a:ext cx="3172182" cy="5278995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u="sng" dirty="0">
                <a:solidFill>
                  <a:schemeClr val="bg1"/>
                </a:solidFill>
              </a:rPr>
              <a:t>In Malaysia, follow 13 steps to find DM, DL, and MOH.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i="1" dirty="0">
                <a:solidFill>
                  <a:schemeClr val="bg1"/>
                </a:solidFill>
              </a:rPr>
              <a:t>Step: 1-2</a:t>
            </a:r>
            <a:endParaRPr lang="en-IN" sz="8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1. Go to:</a:t>
            </a:r>
            <a:endParaRPr lang="en-IN" sz="8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and click: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“Statistics On Demand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2. Click ‘</a:t>
            </a:r>
            <a:r>
              <a:rPr lang="en-US" sz="2000" dirty="0" err="1">
                <a:solidFill>
                  <a:schemeClr val="bg1"/>
                </a:solidFill>
                <a:sym typeface="Wingdings" pitchFamily="2" charset="2"/>
              </a:rPr>
              <a:t>eStatistik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’ link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87075" y="3276601"/>
            <a:ext cx="2565712" cy="48841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rgbClr val="294071"/>
                </a:solidFill>
                <a:hlinkClick r:id="rId3"/>
              </a:rPr>
              <a:t>https://www.dosm.gov.my</a:t>
            </a:r>
            <a:endParaRPr lang="en-US" sz="1600" dirty="0">
              <a:solidFill>
                <a:srgbClr val="29407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76787" y="3886200"/>
            <a:ext cx="1143000" cy="3238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31" name="Straight Arrow Connector 30"/>
          <p:cNvCxnSpPr>
            <a:cxnSpLocks/>
            <a:endCxn id="20" idx="1"/>
          </p:cNvCxnSpPr>
          <p:nvPr/>
        </p:nvCxnSpPr>
        <p:spPr>
          <a:xfrm flipV="1">
            <a:off x="2947987" y="2438400"/>
            <a:ext cx="1752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700587" y="2286000"/>
            <a:ext cx="1219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9" name="Straight Arrow Connector 28"/>
          <p:cNvCxnSpPr>
            <a:cxnSpLocks/>
            <a:stCxn id="20" idx="2"/>
            <a:endCxn id="21" idx="0"/>
          </p:cNvCxnSpPr>
          <p:nvPr/>
        </p:nvCxnSpPr>
        <p:spPr>
          <a:xfrm>
            <a:off x="5310187" y="2590800"/>
            <a:ext cx="3810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0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219200"/>
            <a:ext cx="2776118" cy="50292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i="1" dirty="0">
                <a:solidFill>
                  <a:schemeClr val="bg1"/>
                </a:solidFill>
              </a:rPr>
              <a:t>Steps: 3 – 4 </a:t>
            </a:r>
            <a:endParaRPr lang="en-IN" sz="8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3. Register for a User ID and Password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After receiving your login details, come back to this page and click ‘Free Download’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53169" y="1713844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8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14931" r="28662" b="22916"/>
          <a:stretch/>
        </p:blipFill>
        <p:spPr bwMode="auto">
          <a:xfrm>
            <a:off x="3910346" y="1713844"/>
            <a:ext cx="5867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>
            <a:endCxn id="20" idx="1"/>
          </p:cNvCxnSpPr>
          <p:nvPr/>
        </p:nvCxnSpPr>
        <p:spPr>
          <a:xfrm flipV="1">
            <a:off x="2795587" y="3300300"/>
            <a:ext cx="1263868" cy="357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95587" y="2362200"/>
            <a:ext cx="3124200" cy="1056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96376" y="4335734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28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59455" y="3181781"/>
            <a:ext cx="760980" cy="2370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4091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ADB9F5-A058-4945-BD6D-92B27F678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85" t="26093" r="21599" b="29749"/>
          <a:stretch/>
        </p:blipFill>
        <p:spPr>
          <a:xfrm>
            <a:off x="4548187" y="2667000"/>
            <a:ext cx="6477000" cy="3124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6" y="1066800"/>
            <a:ext cx="3172181" cy="53340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i="1" dirty="0">
                <a:solidFill>
                  <a:schemeClr val="bg1"/>
                </a:solidFill>
              </a:rPr>
              <a:t>Steps: 5 – 6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5. </a:t>
            </a:r>
            <a:r>
              <a:rPr lang="en-US" sz="2000" dirty="0">
                <a:solidFill>
                  <a:schemeClr val="bg1"/>
                </a:solidFill>
              </a:rPr>
              <a:t>Under Free Download, select ‘Economy’ under main category and ‘Manufacturing’ under sub-category.  Then select the ‘Search’ button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6. Scroll through the list of reports and locate the most recent ‘Report on Annual Survey of Manufacturing industries, Malaysia’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" name="Rounded Rectangle 3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14694" r="16944" b="65889"/>
          <a:stretch/>
        </p:blipFill>
        <p:spPr bwMode="auto">
          <a:xfrm>
            <a:off x="4400549" y="1491988"/>
            <a:ext cx="6700838" cy="117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605024" y="4324350"/>
            <a:ext cx="6381751" cy="3238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776787" y="2663187"/>
            <a:ext cx="0" cy="16040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52787" y="2035076"/>
            <a:ext cx="3200400" cy="327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443787" y="1991943"/>
            <a:ext cx="4762" cy="2066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43787" y="22860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0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521CB-8722-4B2A-8C76-99BB729CE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6" t="13908" r="15470" b="35052"/>
          <a:stretch/>
        </p:blipFill>
        <p:spPr>
          <a:xfrm>
            <a:off x="3709987" y="1295400"/>
            <a:ext cx="815340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219200"/>
            <a:ext cx="2776118" cy="4876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7. Extract “Value of gross output” and “Salaries &amp; wages paid” from Table 2 for the applicable industry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015994" y="5610621"/>
            <a:ext cx="656393" cy="2567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86587" y="2181621"/>
            <a:ext cx="656393" cy="4853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62387" y="5610621"/>
            <a:ext cx="1371600" cy="409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263187" y="5610621"/>
            <a:ext cx="656393" cy="2567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186987" y="2209800"/>
            <a:ext cx="7620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76370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Props1.xml><?xml version="1.0" encoding="utf-8"?>
<ds:datastoreItem xmlns:ds="http://schemas.openxmlformats.org/officeDocument/2006/customXml" ds:itemID="{3FA7D11E-B971-4BB1-8B31-FB4C02D0E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3B7128-D32A-4D0A-BCF7-86C7EDE46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1A83EA-B7DC-4285-8F13-1DA927838BB5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58ae008-966b-4bff-8a7d-37abbecab933"/>
    <ds:schemaRef ds:uri="ff8bcfcb-4344-44cf-9f08-daa529b9a53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17091</TotalTime>
  <Words>1461</Words>
  <Application>Microsoft Office PowerPoint</Application>
  <PresentationFormat>Custom</PresentationFormat>
  <Paragraphs>453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Cambria</vt:lpstr>
      <vt:lpstr>Cambria Math</vt:lpstr>
      <vt:lpstr>Wingdings</vt:lpstr>
      <vt:lpstr>Wingdings 2</vt:lpstr>
      <vt:lpstr>Concourse</vt:lpstr>
      <vt:lpstr>How to Build an Industry Cost Profile (ICP) for a product in Malaysia</vt:lpstr>
      <vt:lpstr>Select the Industry Code Based on the Supplier’s Business and Product</vt:lpstr>
      <vt:lpstr>Identify Data Sources for Financial and Manufacturing Information Related to Industry Code</vt:lpstr>
      <vt:lpstr>Use Financial Data to Calculate Ratios for COGS, PBT, GSA &amp; Other</vt:lpstr>
      <vt:lpstr>Use Financial Data to Calculate Ratios for COGS, PBT, GSA &amp; Other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Present all your calculated ratios in the cost breakdown format</vt:lpstr>
      <vt:lpstr>References and summary of ICP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337</cp:revision>
  <dcterms:created xsi:type="dcterms:W3CDTF">2015-03-30T07:09:58Z</dcterms:created>
  <dcterms:modified xsi:type="dcterms:W3CDTF">2021-02-04T11:02:17Z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